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2884886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…,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Firozpur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417294"/>
            <a:ext cx="227979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1400" b="1" dirty="0">
                <a:solidFill>
                  <a:srgbClr val="000099"/>
                </a:solidFill>
                <a:latin typeface="Kruti Dev010"/>
                <a:ea typeface="Calibri" pitchFamily="34" charset="0"/>
                <a:cs typeface="Times New Roman" pitchFamily="18" charset="0"/>
              </a:rPr>
              <a:t>फ़िरोज़पुर</a:t>
            </a:r>
            <a:endParaRPr lang="en-US" sz="1400" b="1" dirty="0">
              <a:solidFill>
                <a:srgbClr val="000099"/>
              </a:solidFill>
              <a:latin typeface="Kruti Dev01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b="1" dirty="0">
                <a:latin typeface="Kruti Dev010"/>
                <a:ea typeface="Calibri" pitchFamily="34" charset="0"/>
                <a:cs typeface="Times New Roman" pitchFamily="18" charset="0"/>
              </a:rPr>
              <a:t>फ़िरोज़पुर</a:t>
            </a:r>
            <a:endParaRPr lang="en-US" sz="2000" b="1" dirty="0">
              <a:latin typeface="Kruti Dev01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hi-IN" sz="2000" b="1" dirty="0" smtClean="0"/>
              <a:t>दिनांक</a:t>
            </a:r>
            <a:r>
              <a:rPr lang="en-US" sz="2000" b="1" dirty="0" smtClean="0"/>
              <a:t> </a:t>
            </a:r>
            <a:r>
              <a:rPr lang="en-US" sz="2000" b="1" dirty="0"/>
              <a:t>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मंडल </a:t>
            </a:r>
            <a:r>
              <a:rPr lang="hi-IN" sz="2000" b="1" dirty="0"/>
              <a:t>विद्युत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255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Arimo</vt:lpstr>
      <vt:lpstr>Baskerville Old Face</vt:lpstr>
      <vt:lpstr>Calibri</vt:lpstr>
      <vt:lpstr>David</vt:lpstr>
      <vt:lpstr>Kruti Dev 010</vt:lpstr>
      <vt:lpstr>Kruti Dev010</vt:lpstr>
      <vt:lpstr>Mangal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18</cp:revision>
  <dcterms:created xsi:type="dcterms:W3CDTF">2025-01-10T07:36:17Z</dcterms:created>
  <dcterms:modified xsi:type="dcterms:W3CDTF">2025-01-23T08:59:55Z</dcterms:modified>
</cp:coreProperties>
</file>